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75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76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4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8" d="100"/>
          <a:sy n="78" d="100"/>
        </p:scale>
        <p:origin x="-1146" y="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10.04.2020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3795" y="5517232"/>
            <a:ext cx="5637010" cy="1008112"/>
          </a:xfrm>
        </p:spPr>
        <p:txBody>
          <a:bodyPr>
            <a:normAutofit fontScale="77500" lnSpcReduction="20000"/>
          </a:bodyPr>
          <a:lstStyle/>
          <a:p>
            <a:r>
              <a:rPr lang="be-BY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Презентацияны Ғәниева Рәсилә Утарбай ҡызы </a:t>
            </a:r>
            <a:r>
              <a:rPr lang="be-BY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эҙерл</a:t>
            </a:r>
            <a:r>
              <a:rPr lang="ba-RU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</a:t>
            </a:r>
            <a:r>
              <a:rPr lang="be-BY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</a:t>
            </a:r>
            <a:endParaRPr lang="be-BY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be-BY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Учалы ауылы Башҡорт гимназияһының </a:t>
            </a:r>
          </a:p>
          <a:p>
            <a:r>
              <a:rPr lang="be-BY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башкорт теле һәм әҙәбиәте уҡытыусыһы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marL="182880" indent="0">
              <a:buNone/>
            </a:pPr>
            <a:r>
              <a:rPr lang="be-BY" sz="72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Бөйөк Еңеүгә - 75 йыл</a:t>
            </a:r>
            <a:endParaRPr lang="ru-RU" sz="72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260648"/>
            <a:ext cx="4029075" cy="2536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 descr="G:\эмблема 75 лет -год 2020 (1)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82" b="19836"/>
          <a:stretch/>
        </p:blipFill>
        <p:spPr bwMode="auto">
          <a:xfrm>
            <a:off x="7202766" y="4509120"/>
            <a:ext cx="1373100" cy="1192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 descr="Указ президента год Памяти и Славы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92" t="78038" b="2749"/>
          <a:stretch/>
        </p:blipFill>
        <p:spPr bwMode="auto">
          <a:xfrm>
            <a:off x="2854473" y="1959527"/>
            <a:ext cx="4295775" cy="85725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pPr algn="ctr"/>
            <a:r>
              <a:rPr lang="ba-RU" sz="6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Беҙҙең райондан сыҡҡан батырҙар</a:t>
            </a:r>
            <a:endParaRPr lang="ru-RU" sz="66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3599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3" y="4372168"/>
            <a:ext cx="7406208" cy="1577112"/>
          </a:xfrm>
        </p:spPr>
        <p:txBody>
          <a:bodyPr/>
          <a:lstStyle/>
          <a:p>
            <a:pPr marL="0" indent="0">
              <a:buNone/>
            </a:pPr>
            <a:r>
              <a:rPr lang="be-BY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Советтар Союзы Геройы яҡташыбыҙ </a:t>
            </a:r>
            <a:r>
              <a:rPr lang="be-BY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Мөхәмәтйәнов Шакирйән </a:t>
            </a:r>
            <a:r>
              <a:rPr lang="be-BY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Юнысов </a:t>
            </a:r>
            <a:r>
              <a:rPr lang="be-BY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улы </a:t>
            </a:r>
            <a:endParaRPr lang="be-BY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C:\Documents and Settings\Администратор\Рабочий стол\54806032_Matrosov_AleksMatveev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 bwMode="auto">
          <a:xfrm>
            <a:off x="2966827" y="731838"/>
            <a:ext cx="2753145" cy="34750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0" indent="0">
              <a:buNone/>
            </a:pPr>
            <a:r>
              <a:rPr lang="be-BY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Советтар Союзы Геройы </a:t>
            </a:r>
            <a:r>
              <a:rPr lang="be-BY" dirty="0" smtClean="0"/>
              <a:t>Хәкимйән Әхмәтғ</a:t>
            </a:r>
            <a:r>
              <a:rPr lang="ba-RU" dirty="0" smtClean="0"/>
              <a:t>ә</a:t>
            </a:r>
            <a:r>
              <a:rPr lang="be-BY" dirty="0" smtClean="0"/>
              <a:t>лин Рәхимйән улы</a:t>
            </a:r>
            <a:endParaRPr lang="ru-RU" dirty="0"/>
          </a:p>
        </p:txBody>
      </p:sp>
      <p:pic>
        <p:nvPicPr>
          <p:cNvPr id="3074" name="Picture 2" descr="C:\Documents and Settings\Администратор\Рабочий стол\4b4edc2630fe75800ddc29a7b4070addahmetgalin_hakim_yan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 bwMode="auto">
          <a:xfrm>
            <a:off x="3479292" y="1280636"/>
            <a:ext cx="1728216" cy="23774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Администратор\Рабочий стол\i.jpe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55576" y="548680"/>
            <a:ext cx="7961896" cy="5112568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699793" y="2924944"/>
            <a:ext cx="172819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ru-RU" sz="2400" b="1" dirty="0" smtClean="0">
              <a:solidFill>
                <a:prstClr val="black"/>
              </a:solidFill>
            </a:endParaRPr>
          </a:p>
          <a:p>
            <a:pPr lvl="0"/>
            <a:endParaRPr lang="ru-RU" sz="2400" b="1" dirty="0">
              <a:solidFill>
                <a:prstClr val="black"/>
              </a:solidFill>
            </a:endParaRPr>
          </a:p>
          <a:p>
            <a:pPr lvl="0"/>
            <a:r>
              <a:rPr lang="ru-RU" sz="2400" b="1" dirty="0" err="1" smtClean="0">
                <a:solidFill>
                  <a:prstClr val="black"/>
                </a:solidFill>
              </a:rPr>
              <a:t>Советтар</a:t>
            </a:r>
            <a:r>
              <a:rPr lang="ru-RU" sz="2400" b="1" dirty="0" smtClean="0">
                <a:solidFill>
                  <a:prstClr val="black"/>
                </a:solidFill>
              </a:rPr>
              <a:t> </a:t>
            </a:r>
            <a:r>
              <a:rPr lang="ru-RU" sz="2400" b="1" dirty="0">
                <a:solidFill>
                  <a:prstClr val="black"/>
                </a:solidFill>
              </a:rPr>
              <a:t>Союзы </a:t>
            </a:r>
            <a:r>
              <a:rPr lang="ru-RU" sz="2400" b="1" dirty="0" err="1">
                <a:solidFill>
                  <a:prstClr val="black"/>
                </a:solidFill>
              </a:rPr>
              <a:t>Геройы</a:t>
            </a:r>
            <a:r>
              <a:rPr lang="ru-RU" sz="2400" b="1" dirty="0">
                <a:solidFill>
                  <a:prstClr val="black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0" indent="0">
              <a:buNone/>
            </a:pPr>
            <a:r>
              <a:rPr lang="be-BY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Советтар Союзы Геройы </a:t>
            </a:r>
            <a:r>
              <a:rPr lang="be-BY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e-BY" dirty="0" smtClean="0"/>
              <a:t>Сөнәғәтуллин Жәүҙәт Ғөмөрҙаҡ улы</a:t>
            </a:r>
            <a:endParaRPr lang="ru-RU" dirty="0"/>
          </a:p>
        </p:txBody>
      </p:sp>
      <p:pic>
        <p:nvPicPr>
          <p:cNvPr id="5122" name="Picture 2" descr="C:\Documents and Settings\Администратор\Рабочий стол\60221468_Sunagatullin_JG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 bwMode="auto">
          <a:xfrm>
            <a:off x="1403648" y="332656"/>
            <a:ext cx="3600400" cy="40349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3600" dirty="0" err="1"/>
              <a:t>Советтар</a:t>
            </a:r>
            <a:r>
              <a:rPr lang="ru-RU" sz="3600" dirty="0"/>
              <a:t> Союзы </a:t>
            </a:r>
            <a:r>
              <a:rPr lang="ru-RU" sz="3600" dirty="0" err="1"/>
              <a:t>Геройы</a:t>
            </a:r>
            <a:r>
              <a:rPr lang="ru-RU" sz="3600" dirty="0"/>
              <a:t> </a:t>
            </a:r>
            <a:br>
              <a:rPr lang="ru-RU" sz="3600" dirty="0"/>
            </a:br>
            <a:r>
              <a:rPr lang="be-BY" sz="3600" dirty="0" smtClean="0"/>
              <a:t>Ташкин Михаил Александрович</a:t>
            </a:r>
            <a:endParaRPr lang="ru-RU" sz="3600" dirty="0"/>
          </a:p>
        </p:txBody>
      </p:sp>
      <p:pic>
        <p:nvPicPr>
          <p:cNvPr id="6146" name="Picture 2" descr="C:\Documents and Settings\Администратор\Рабочий стол\36330063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 bwMode="auto">
          <a:xfrm>
            <a:off x="3093083" y="731838"/>
            <a:ext cx="2500634" cy="34750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4365104"/>
            <a:ext cx="6512511" cy="1143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«Дан»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орденының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тулы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кавалеры Учалы </a:t>
            </a:r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ауылынан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Әхнәф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Ғәлимйән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улы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Хөснөтдинов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 descr="C:\Documents and Settings\Администратор\Рабочий стол\Husnutdinov_Ah_Gl+pkos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 bwMode="auto">
          <a:xfrm>
            <a:off x="1115616" y="548680"/>
            <a:ext cx="2448272" cy="34765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2259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ba-RU" dirty="0" smtClean="0"/>
              <a:t/>
            </a:r>
            <a:br>
              <a:rPr lang="ba-RU" dirty="0" smtClean="0"/>
            </a:b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«Дан» </a:t>
            </a:r>
            <a:r>
              <a:rPr lang="ru-RU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орденының</a:t>
            </a: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тулы</a:t>
            </a: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кавалеры </a:t>
            </a:r>
            <a:r>
              <a:rPr lang="be-BY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Мансурҙан-Хилажев Мәүлит  Хилаж улы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289" y="3501008"/>
            <a:ext cx="6512511" cy="2014160"/>
          </a:xfrm>
        </p:spPr>
        <p:txBody>
          <a:bodyPr>
            <a:normAutofit fontScale="90000"/>
          </a:bodyPr>
          <a:lstStyle/>
          <a:p>
            <a:pPr marL="0" indent="0">
              <a:buNone/>
            </a:pP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Дан»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орденының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тулы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кавалеры </a:t>
            </a:r>
            <a:r>
              <a:rPr lang="be-BY" dirty="0" smtClean="0"/>
              <a:t>Поспелов Петр Иванович</a:t>
            </a:r>
            <a:endParaRPr lang="ru-RU" dirty="0"/>
          </a:p>
        </p:txBody>
      </p:sp>
      <p:pic>
        <p:nvPicPr>
          <p:cNvPr id="8194" name="Picture 2" descr="C:\Documents and Settings\Администратор\Рабочий стол\4274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 bwMode="auto">
          <a:xfrm>
            <a:off x="683568" y="260648"/>
            <a:ext cx="3312368" cy="28864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179512" y="332656"/>
            <a:ext cx="8496944" cy="5832648"/>
          </a:xfrm>
        </p:spPr>
        <p:txBody>
          <a:bodyPr>
            <a:noAutofit/>
          </a:bodyPr>
          <a:lstStyle/>
          <a:p>
            <a:pPr marL="45720" indent="0" algn="ctr">
              <a:buNone/>
            </a:pPr>
            <a:endParaRPr lang="be-BY" sz="4400" b="1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 algn="ctr">
              <a:buNone/>
            </a:pPr>
            <a:r>
              <a:rPr lang="be-BY" sz="4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Беҙ еңеүгә уттар аша килдек,</a:t>
            </a:r>
          </a:p>
          <a:p>
            <a:pPr marL="45720" indent="0" algn="ctr">
              <a:buNone/>
            </a:pPr>
            <a:r>
              <a:rPr lang="be-BY" sz="4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Арыҫландар кеүек һуғышып.</a:t>
            </a:r>
          </a:p>
          <a:p>
            <a:pPr marL="45720" indent="0" algn="ctr">
              <a:buNone/>
            </a:pPr>
            <a:r>
              <a:rPr lang="be-BY" sz="4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Бына шуның өсөн,шуның өсөн</a:t>
            </a:r>
          </a:p>
          <a:p>
            <a:pPr marL="45720" indent="0" algn="ctr">
              <a:buNone/>
            </a:pPr>
            <a:r>
              <a:rPr lang="be-BY" sz="4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Беҙгә бик-бик ҡиммәт </a:t>
            </a:r>
            <a:r>
              <a:rPr lang="be-BY" sz="6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тыныслыҡ</a:t>
            </a:r>
            <a:r>
              <a:rPr lang="ru-RU" sz="6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ru-RU" sz="6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260648"/>
            <a:ext cx="7848872" cy="864096"/>
          </a:xfrm>
        </p:spPr>
        <p:txBody>
          <a:bodyPr>
            <a:normAutofit fontScale="90000"/>
          </a:bodyPr>
          <a:lstStyle/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2020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йыл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Дан </a:t>
            </a:r>
            <a:r>
              <a:rPr lang="ba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һә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Хәтер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йылы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57200" y="1556792"/>
            <a:ext cx="8229600" cy="4569371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 descr="Указ президента год Памяти и Славы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360843"/>
            <a:ext cx="6066556" cy="3888431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2" descr="G:\эмблема 75 лет -год 2020 (1)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82" b="19836"/>
          <a:stretch/>
        </p:blipFill>
        <p:spPr bwMode="auto">
          <a:xfrm>
            <a:off x="7020272" y="4653136"/>
            <a:ext cx="1373100" cy="1192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2977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e-BY" dirty="0" smtClean="0"/>
              <a:t>Кешелек тарихында булған иң яуыз һуғыштарҙың береһе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13"/>
          </p:nvPr>
        </p:nvSpPr>
        <p:spPr>
          <a:xfrm>
            <a:off x="611560" y="404664"/>
            <a:ext cx="7580312" cy="3729568"/>
          </a:xfrm>
        </p:spPr>
        <p:txBody>
          <a:bodyPr>
            <a:noAutofit/>
          </a:bodyPr>
          <a:lstStyle/>
          <a:p>
            <a:r>
              <a:rPr lang="be-BY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32 мең шартлатылған завод һәм фабрикалар;</a:t>
            </a:r>
          </a:p>
          <a:p>
            <a:r>
              <a:rPr lang="be-BY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65 мең тимер юлы;</a:t>
            </a:r>
          </a:p>
          <a:p>
            <a:r>
              <a:rPr lang="be-BY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 миллион совет халҡы</a:t>
            </a:r>
            <a:r>
              <a:rPr lang="ru-RU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1725 </a:t>
            </a:r>
            <a:r>
              <a:rPr lang="ru-RU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</a:t>
            </a:r>
            <a:r>
              <a:rPr lang="be-BY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ң ҡала һәм </a:t>
            </a:r>
            <a:r>
              <a:rPr lang="ba-RU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ҡ</a:t>
            </a:r>
            <a:r>
              <a:rPr lang="be-BY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асабалар (поселоктар)</a:t>
            </a:r>
            <a:r>
              <a:rPr lang="ru-RU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be-BY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 меңдән ашыу ауылдар</a:t>
            </a:r>
            <a:endParaRPr lang="ru-RU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e-BY" dirty="0" smtClean="0"/>
              <a:t>Тарих…22 июнь 1941 йыл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611560" y="476672"/>
            <a:ext cx="7704856" cy="4104456"/>
          </a:xfrm>
        </p:spPr>
        <p:txBody>
          <a:bodyPr>
            <a:normAutofit/>
          </a:bodyPr>
          <a:lstStyle/>
          <a:p>
            <a:r>
              <a:rPr lang="be-BY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Мәскәүҙән Берлинғаса-2 мең саҡрым,поезд менән барһаң-2 тәүлек,самолетта-3 сәғәт.</a:t>
            </a:r>
          </a:p>
          <a:p>
            <a:r>
              <a:rPr lang="be-BY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Имгәкләп барһаң-4 йыл.</a:t>
            </a:r>
          </a:p>
          <a:p>
            <a:r>
              <a:rPr lang="be-BY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1418 көн.34 мең сәғәт.</a:t>
            </a:r>
            <a:endParaRPr lang="ru-RU" sz="3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e-BY" dirty="0" smtClean="0"/>
              <a:t>Һандар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r>
              <a:rPr lang="be-BY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 миллион кеше ғүмере.</a:t>
            </a:r>
          </a:p>
          <a:p>
            <a:r>
              <a:rPr lang="be-BY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мең 600 саҡрымға -27 миллион ҡорбан. </a:t>
            </a:r>
          </a:p>
          <a:p>
            <a:r>
              <a:rPr lang="be-BY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Һәр саҡрымға-10 мең 800,һәр метрға-22 кеше.</a:t>
            </a:r>
          </a:p>
          <a:p>
            <a:r>
              <a:rPr lang="be-BY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Көн һайын-19 мең,сәғәтенә-800,минутына-13 кеше…</a:t>
            </a:r>
            <a:endParaRPr lang="ru-RU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e-BY" dirty="0" smtClean="0"/>
              <a:t>Бер минутҡа тын ҡалайыҡ.</a:t>
            </a:r>
            <a:endParaRPr lang="ru-RU" dirty="0"/>
          </a:p>
        </p:txBody>
      </p:sp>
      <p:pic>
        <p:nvPicPr>
          <p:cNvPr id="3" name="Рисунок 2" descr="Указ президента год Памяти и Славы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92" t="78038" b="2749"/>
          <a:stretch/>
        </p:blipFill>
        <p:spPr bwMode="auto">
          <a:xfrm>
            <a:off x="2267744" y="428161"/>
            <a:ext cx="4295775" cy="85725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2" descr="G:\эмблема 75 лет -год 2020 (1)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82" b="19836"/>
          <a:stretch/>
        </p:blipFill>
        <p:spPr bwMode="auto">
          <a:xfrm>
            <a:off x="2598108" y="1150675"/>
            <a:ext cx="3635046" cy="3156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e-BY" dirty="0" smtClean="0"/>
              <a:t>Яу йылдарында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539552" y="476672"/>
            <a:ext cx="7704856" cy="3816424"/>
          </a:xfrm>
        </p:spPr>
        <p:txBody>
          <a:bodyPr>
            <a:noAutofit/>
          </a:bodyPr>
          <a:lstStyle/>
          <a:p>
            <a:endParaRPr lang="be-BY" sz="28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be-BY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34 млн.477 мең кеше һалдат шинелен кейҙе.</a:t>
            </a:r>
          </a:p>
          <a:p>
            <a:r>
              <a:rPr lang="be-BY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Башҡортостандан-730 мең  кеше,шуларҙың-370 мең яугир һәләк булған.</a:t>
            </a:r>
          </a:p>
          <a:p>
            <a:r>
              <a:rPr lang="be-BY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Учалы районынан-13437 кеше,шуларҙың -9785-е генә әйләнеп ҡайта</a:t>
            </a:r>
            <a:endParaRPr lang="ru-RU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Администратор\Рабочий стол\09134c85ded74e0eb97c0e40c4bccd95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76375" y="1104900"/>
            <a:ext cx="6191250" cy="4648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e-BY" dirty="0" smtClean="0"/>
              <a:t>Батырлыҡ өсөн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611560" y="548680"/>
            <a:ext cx="7416824" cy="3672408"/>
          </a:xfrm>
        </p:spPr>
        <p:txBody>
          <a:bodyPr>
            <a:noAutofit/>
          </a:bodyPr>
          <a:lstStyle/>
          <a:p>
            <a:r>
              <a:rPr lang="be-BY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200 мең 810 кеше төрлө орден-миҙалдар менән</a:t>
            </a:r>
            <a:r>
              <a:rPr lang="ru-RU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be-BY" sz="28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be-BY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277 һалдат һәм офицер Советтар Союзы Геройы исеме бирелә</a:t>
            </a:r>
            <a:r>
              <a:rPr lang="ru-RU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2456 </a:t>
            </a:r>
            <a:r>
              <a:rPr lang="be-BY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һуғышсы Дан орденының тулы кавалеры</a:t>
            </a:r>
            <a:r>
              <a:rPr lang="ru-RU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be-BY" sz="28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be-BY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161 мең  тылда хеҙмәт иткән кеше миҙал менән бүләкләнә.</a:t>
            </a:r>
            <a:endParaRPr lang="ru-RU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150</TotalTime>
  <Words>260</Words>
  <Application>Microsoft Office PowerPoint</Application>
  <PresentationFormat>Экран (4:3)</PresentationFormat>
  <Paragraphs>47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Воздушный поток</vt:lpstr>
      <vt:lpstr>Бөйөк Еңеүгә - 75 йыл</vt:lpstr>
      <vt:lpstr>2020 йыл - Дан һәм Хәтер йылы</vt:lpstr>
      <vt:lpstr>Кешелек тарихында булған иң яуыз һуғыштарҙың береһе</vt:lpstr>
      <vt:lpstr>Тарих…22 июнь 1941 йыл</vt:lpstr>
      <vt:lpstr>Һандар</vt:lpstr>
      <vt:lpstr>Бер минутҡа тын ҡалайыҡ.</vt:lpstr>
      <vt:lpstr>Яу йылдарында</vt:lpstr>
      <vt:lpstr>Презентация PowerPoint</vt:lpstr>
      <vt:lpstr>Батырлыҡ өсөн</vt:lpstr>
      <vt:lpstr>Презентация PowerPoint</vt:lpstr>
      <vt:lpstr>Советтар Союзы Геройы яҡташыбыҙ Мөхәмәтйәнов Шакирйән Юнысов  улы </vt:lpstr>
      <vt:lpstr>Советтар Союзы Геройы Хәкимйән Әхмәтғәлин Рәхимйән улы</vt:lpstr>
      <vt:lpstr>Презентация PowerPoint</vt:lpstr>
      <vt:lpstr>Советтар Союзы Геройы  Сөнәғәтуллин Жәүҙәт Ғөмөрҙаҡ улы</vt:lpstr>
      <vt:lpstr>Советтар Союзы Геройы  Ташкин Михаил Александрович</vt:lpstr>
      <vt:lpstr>«Дан» орденының тулы кавалеры Учалы ауылынан  Әхнәф Ғәлимйән улы Хөснөтдинов</vt:lpstr>
      <vt:lpstr> «Дан» орденының тулы кавалеры Мансурҙан-Хилажев Мәүлит  Хилаж улы</vt:lpstr>
      <vt:lpstr>«Дан» орденының тулы кавалеры Поспелов Петр Иванович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Турист</cp:lastModifiedBy>
  <cp:revision>32</cp:revision>
  <dcterms:modified xsi:type="dcterms:W3CDTF">2020-04-10T12:40:40Z</dcterms:modified>
</cp:coreProperties>
</file>